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65" r:id="rId8"/>
    <p:sldId id="267" r:id="rId9"/>
    <p:sldId id="266" r:id="rId10"/>
    <p:sldId id="268" r:id="rId11"/>
    <p:sldId id="269" r:id="rId12"/>
    <p:sldId id="272" r:id="rId13"/>
  </p:sldIdLst>
  <p:sldSz cx="9144000" cy="6858000" type="screen4x3"/>
  <p:notesSz cx="7102475" cy="10234613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59" autoAdjust="0"/>
  </p:normalViewPr>
  <p:slideViewPr>
    <p:cSldViewPr>
      <p:cViewPr varScale="1">
        <p:scale>
          <a:sx n="111" d="100"/>
          <a:sy n="111" d="100"/>
        </p:scale>
        <p:origin x="-16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Павел Зинченко\Рабочий стол\ppt\для ТГ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12947"/>
            <a:ext cx="6858000" cy="521956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4572000" cy="1295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Автомобильная</a:t>
            </a:r>
            <a:br>
              <a:rPr lang="ru-RU" dirty="0" smtClean="0"/>
            </a:br>
            <a:r>
              <a:rPr lang="ru-RU" dirty="0" smtClean="0"/>
              <a:t>сигнализация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5867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5029200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 сканируемый диалоговый код</a:t>
            </a:r>
          </a:p>
          <a:p>
            <a:r>
              <a:rPr lang="ru-RU" dirty="0" smtClean="0"/>
              <a:t>Автозапуск двигателя</a:t>
            </a:r>
          </a:p>
          <a:p>
            <a:r>
              <a:rPr lang="ru-RU" dirty="0" smtClean="0"/>
              <a:t>Встроенный датчик положения/удара</a:t>
            </a:r>
          </a:p>
          <a:p>
            <a:r>
              <a:rPr lang="ru-RU" dirty="0" smtClean="0"/>
              <a:t>Управление с брелока, мобильного</a:t>
            </a:r>
          </a:p>
          <a:p>
            <a:r>
              <a:rPr lang="ru-RU" dirty="0" smtClean="0"/>
              <a:t> телефона или планшета</a:t>
            </a:r>
            <a:endParaRPr lang="ru-RU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562600" y="6019801"/>
            <a:ext cx="3429000" cy="761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Разработка кафедры НИЛ-15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+mn-lt"/>
                <a:ea typeface="+mn-ea"/>
                <a:cs typeface="+mn-cs"/>
              </a:rPr>
              <a:t>Руководитель к.т.н. Петинов Ю.О.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C:\Documents and Settings\Павел Зинченко\Рабочий стол\ppt\18b504dbd3fa11d674577208853f20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31328"/>
            <a:ext cx="3152775" cy="816421"/>
          </a:xfrm>
          <a:prstGeom prst="rect">
            <a:avLst/>
          </a:prstGeom>
          <a:noFill/>
        </p:spPr>
      </p:pic>
      <p:pic>
        <p:nvPicPr>
          <p:cNvPr id="8" name="Picture 3" descr="C:\Documents and Settings\Павел Зинченко\Рабочий стол\ppt\c69ba8f091b7c206433863a61108fec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04800"/>
            <a:ext cx="726973" cy="742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авел Зинченко\Рабочий стол\ppt\А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905000"/>
            <a:ext cx="4303713" cy="3986212"/>
          </a:xfrm>
          <a:prstGeom prst="rect">
            <a:avLst/>
          </a:prstGeom>
          <a:noFill/>
        </p:spPr>
      </p:pic>
      <p:pic>
        <p:nvPicPr>
          <p:cNvPr id="7" name="Picture 5" descr="C:\Documents and Settings\Павел Зинченко\Рабочий стол\ppt\заведенное ав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191000"/>
            <a:ext cx="3435350" cy="20240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Выносной модуль автозапуска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2192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Гибкая настройка автозапуска двигателя по различным сценариям позволяет удовлетворить любые запросы пользователя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24384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Возможность запуска двигателя:</a:t>
            </a:r>
          </a:p>
          <a:p>
            <a:pPr>
              <a:buFontTx/>
              <a:buChar char="-"/>
            </a:pPr>
            <a:r>
              <a:rPr lang="ru-RU" dirty="0" smtClean="0"/>
              <a:t> по команде</a:t>
            </a:r>
          </a:p>
          <a:p>
            <a:pPr>
              <a:buFontTx/>
              <a:buChar char="-"/>
            </a:pPr>
            <a:r>
              <a:rPr lang="ru-RU" dirty="0" smtClean="0"/>
              <a:t> по температуре</a:t>
            </a:r>
          </a:p>
          <a:p>
            <a:pPr>
              <a:buFontTx/>
              <a:buChar char="-"/>
            </a:pPr>
            <a:r>
              <a:rPr lang="ru-RU" dirty="0" smtClean="0"/>
              <a:t> по таймеру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086600" y="2133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Модуль автозапуска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4000" dirty="0" smtClean="0"/>
              <a:t>Slave </a:t>
            </a:r>
            <a:r>
              <a:rPr lang="ru-RU" sz="4000" dirty="0" smtClean="0"/>
              <a:t>режим</a:t>
            </a:r>
            <a:r>
              <a:rPr lang="en-US" sz="4000" dirty="0" smtClean="0"/>
              <a:t> </a:t>
            </a:r>
            <a:endParaRPr lang="ru-RU" sz="4000" dirty="0"/>
          </a:p>
        </p:txBody>
      </p:sp>
      <p:pic>
        <p:nvPicPr>
          <p:cNvPr id="2050" name="Picture 2" descr="C:\Documents and Settings\Павел Зинченко\Рабочий стол\Новая папка (3)\sla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6661597" cy="42671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12192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 параметров </a:t>
            </a:r>
            <a:r>
              <a:rPr lang="en-US" dirty="0" smtClean="0"/>
              <a:t>SLAVE</a:t>
            </a:r>
            <a:r>
              <a:rPr lang="ru-RU" dirty="0" smtClean="0"/>
              <a:t> режима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391400" y="1600200"/>
            <a:ext cx="152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Способность охранной системы работать под управление штатного брелока автомобиля, с помощью которого происходит как постановка на охрану, так и снятие с охраны</a:t>
            </a:r>
            <a:r>
              <a:rPr lang="en-US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Техническая поддержка</a:t>
            </a:r>
            <a:endParaRPr lang="ru-RU" dirty="0"/>
          </a:p>
        </p:txBody>
      </p:sp>
      <p:pic>
        <p:nvPicPr>
          <p:cNvPr id="1026" name="Picture 2" descr="C:\Documents and Settings\Павел Зинченко\Рабочий стол\ppt\тех поддерж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676400"/>
            <a:ext cx="3251200" cy="3251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0600" y="1676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Номера бесплатной Горячей линии: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2209800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800</a:t>
            </a:r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700 10 63</a:t>
            </a:r>
            <a:endParaRPr lang="ru-RU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961 390 10 63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 descr="C:\Documents and Settings\Павел Зинченко\Рабочий стол\коробка Х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48898">
            <a:off x="6524766" y="524252"/>
            <a:ext cx="2265434" cy="19312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Комплектация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362200" y="2438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Брелок управления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04928" y="538071"/>
            <a:ext cx="122854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Documents and Settings\Павел Зинченко\Рабочий стол\Новая папка (3)\брелок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14600"/>
            <a:ext cx="1219200" cy="41789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14600" y="1219200"/>
            <a:ext cx="1679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Основной блок</a:t>
            </a:r>
          </a:p>
        </p:txBody>
      </p:sp>
      <p:pic>
        <p:nvPicPr>
          <p:cNvPr id="3075" name="Picture 3" descr="C:\Documents and Settings\Павел Зинченко\Рабочий стол\100MSDCF\_DSC016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124200"/>
            <a:ext cx="1752600" cy="62604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86000" y="3124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Жгут питания</a:t>
            </a:r>
          </a:p>
        </p:txBody>
      </p:sp>
      <p:pic>
        <p:nvPicPr>
          <p:cNvPr id="3076" name="Picture 4" descr="C:\Documents and Settings\Павел Зинченко\Рабочий стол\100MSDCF\_DSC016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962400"/>
            <a:ext cx="1752600" cy="581477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3810000"/>
            <a:ext cx="2321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Светодиод </a:t>
            </a:r>
          </a:p>
          <a:p>
            <a:r>
              <a:rPr lang="ru-RU" dirty="0" smtClean="0"/>
              <a:t>индикации состояния</a:t>
            </a:r>
            <a:endParaRPr lang="ru-RU" dirty="0"/>
          </a:p>
        </p:txBody>
      </p:sp>
      <p:pic>
        <p:nvPicPr>
          <p:cNvPr id="3077" name="Picture 5" descr="C:\Documents and Settings\Павел Зинченко\Рабочий стол\100MSDCF\_DSC016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876800"/>
            <a:ext cx="1872940" cy="49422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286000" y="48006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Жгут управления центральным замком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90800" y="5715000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Дополнительное </a:t>
            </a:r>
          </a:p>
          <a:p>
            <a:r>
              <a:rPr lang="ru-RU" dirty="0" smtClean="0"/>
              <a:t>реле</a:t>
            </a:r>
            <a:r>
              <a:rPr lang="en-US" dirty="0" smtClean="0"/>
              <a:t> </a:t>
            </a:r>
            <a:r>
              <a:rPr lang="ru-RU" dirty="0" smtClean="0"/>
              <a:t>с колодкой</a:t>
            </a:r>
            <a:endParaRPr lang="ru-RU" dirty="0"/>
          </a:p>
        </p:txBody>
      </p:sp>
      <p:pic>
        <p:nvPicPr>
          <p:cNvPr id="3078" name="Picture 6" descr="C:\Documents and Settings\Павел Зинченко\Рабочий стол\100MSDCF\_DSC016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6104031"/>
            <a:ext cx="2133600" cy="441710"/>
          </a:xfrm>
          <a:prstGeom prst="rect">
            <a:avLst/>
          </a:prstGeom>
          <a:noFill/>
        </p:spPr>
      </p:pic>
      <p:pic>
        <p:nvPicPr>
          <p:cNvPr id="21" name="Picture 7" descr="C:\Documents and Settings\Павел Зинченко\Рабочий стол\100MSDCF\_DSC0168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2438400"/>
            <a:ext cx="1037471" cy="685800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7467600" y="2438400"/>
            <a:ext cx="14845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Концевой </a:t>
            </a:r>
          </a:p>
          <a:p>
            <a:r>
              <a:rPr lang="ru-RU" dirty="0" smtClean="0"/>
              <a:t>выключатель</a:t>
            </a:r>
          </a:p>
          <a:p>
            <a:r>
              <a:rPr lang="ru-RU" dirty="0" smtClean="0"/>
              <a:t>капота</a:t>
            </a:r>
            <a:endParaRPr lang="ru-RU" dirty="0"/>
          </a:p>
        </p:txBody>
      </p:sp>
      <p:pic>
        <p:nvPicPr>
          <p:cNvPr id="23" name="Picture 8" descr="C:\Documents and Settings\Павел Зинченко\Рабочий стол\100MSDCF\_DSC0168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6127752" y="3635973"/>
            <a:ext cx="1013420" cy="751876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7315200" y="3733800"/>
            <a:ext cx="15138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Инструкция </a:t>
            </a:r>
          </a:p>
          <a:p>
            <a:r>
              <a:rPr lang="ru-RU" dirty="0" smtClean="0"/>
              <a:t>пользователя</a:t>
            </a:r>
            <a:endParaRPr lang="ru-RU" dirty="0"/>
          </a:p>
        </p:txBody>
      </p:sp>
      <p:pic>
        <p:nvPicPr>
          <p:cNvPr id="25" name="Picture 9" descr="C:\Documents and Settings\Павел Зинченко\Рабочий стол\100MSDCF\_DSC0168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6109470" y="4787130"/>
            <a:ext cx="990601" cy="712743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7315200" y="4876800"/>
            <a:ext cx="15099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Инструкция</a:t>
            </a:r>
          </a:p>
          <a:p>
            <a:r>
              <a:rPr lang="ru-RU" dirty="0" smtClean="0"/>
              <a:t>по установке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Павел Зинченко\Рабочий стол\100MSDCF\_DSC01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2133599" cy="5456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95600" y="381000"/>
            <a:ext cx="1962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Сервисная кнопка</a:t>
            </a:r>
            <a:endParaRPr lang="ru-RU" dirty="0"/>
          </a:p>
        </p:txBody>
      </p:sp>
      <p:pic>
        <p:nvPicPr>
          <p:cNvPr id="4099" name="Picture 3" descr="C:\Documents and Settings\Павел Зинченко\Рабочий стол\100MSDCF\_DSC016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2057399" cy="52154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19400" y="1066800"/>
            <a:ext cx="1530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Жгут выходов</a:t>
            </a:r>
            <a:endParaRPr lang="ru-RU" dirty="0"/>
          </a:p>
        </p:txBody>
      </p:sp>
      <p:pic>
        <p:nvPicPr>
          <p:cNvPr id="4100" name="Picture 4" descr="C:\Documents and Settings\Павел Зинченко\Рабочий стол\100MSDCF\_DSC016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743200"/>
            <a:ext cx="2057400" cy="166322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438400" y="3124200"/>
            <a:ext cx="2173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Модуль автозапуска</a:t>
            </a:r>
            <a:endParaRPr lang="ru-RU" dirty="0"/>
          </a:p>
        </p:txBody>
      </p:sp>
      <p:pic>
        <p:nvPicPr>
          <p:cNvPr id="4101" name="Picture 5" descr="C:\Documents and Settings\Павел Зинченко\Рабочий стол\100MSDCF\_DSC016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268" y="1828800"/>
            <a:ext cx="1989932" cy="51215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895600" y="1828800"/>
            <a:ext cx="1375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Жгут входов</a:t>
            </a:r>
            <a:endParaRPr lang="ru-RU" dirty="0"/>
          </a:p>
        </p:txBody>
      </p:sp>
      <p:pic>
        <p:nvPicPr>
          <p:cNvPr id="4102" name="Picture 6" descr="C:\Documents and Settings\Павел Зинченко\Рабочий стол\100MSDCF\_DSC016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981200"/>
            <a:ext cx="1921548" cy="489241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086600" y="1524000"/>
            <a:ext cx="15215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Жгут </a:t>
            </a:r>
          </a:p>
          <a:p>
            <a:r>
              <a:rPr lang="ru-RU" dirty="0" smtClean="0"/>
              <a:t>подключения</a:t>
            </a:r>
          </a:p>
          <a:p>
            <a:r>
              <a:rPr lang="ru-RU" dirty="0" smtClean="0"/>
              <a:t>модуля </a:t>
            </a:r>
          </a:p>
          <a:p>
            <a:r>
              <a:rPr lang="ru-RU" dirty="0" smtClean="0"/>
              <a:t>автозапуска</a:t>
            </a:r>
            <a:endParaRPr lang="ru-RU" dirty="0"/>
          </a:p>
        </p:txBody>
      </p:sp>
      <p:pic>
        <p:nvPicPr>
          <p:cNvPr id="4106" name="Picture 10" descr="C:\Documents and Settings\Павел Зинченко\Рабочий стол\100MSDCF\диод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609600"/>
            <a:ext cx="1189037" cy="149225"/>
          </a:xfrm>
          <a:prstGeom prst="rect">
            <a:avLst/>
          </a:prstGeom>
          <a:noFill/>
        </p:spPr>
      </p:pic>
      <p:pic>
        <p:nvPicPr>
          <p:cNvPr id="4107" name="Picture 11" descr="C:\Documents and Settings\Павел Зинченко\Рабочий стол\100MSDCF\Резистор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1268560"/>
            <a:ext cx="1219200" cy="131628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6934200" y="457200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Диод 1</a:t>
            </a:r>
            <a:r>
              <a:rPr lang="en-US" dirty="0" smtClean="0"/>
              <a:t>N4007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239000" y="1066800"/>
            <a:ext cx="1344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Резистор 1к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Функции запуска / остановки двигателя</a:t>
            </a:r>
          </a:p>
        </p:txBody>
      </p:sp>
      <p:pic>
        <p:nvPicPr>
          <p:cNvPr id="1029" name="Picture 5" descr="C:\Documents and Settings\Павел Зинченко\Рабочий стол\ppt\заведенное ав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828800"/>
            <a:ext cx="3435350" cy="2024063"/>
          </a:xfrm>
          <a:prstGeom prst="rect">
            <a:avLst/>
          </a:prstGeom>
          <a:noFill/>
        </p:spPr>
      </p:pic>
      <p:pic>
        <p:nvPicPr>
          <p:cNvPr id="1030" name="Picture 6" descr="C:\Documents and Settings\Павел Зинченко\Рабочий стол\ppt\тел завести двигате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43000"/>
            <a:ext cx="1600200" cy="3020890"/>
          </a:xfrm>
          <a:prstGeom prst="rect">
            <a:avLst/>
          </a:prstGeom>
          <a:noFill/>
        </p:spPr>
      </p:pic>
      <p:pic>
        <p:nvPicPr>
          <p:cNvPr id="1031" name="Picture 7" descr="C:\Documents and Settings\Павел Зинченко\Рабочий стол\Новая папка (3)\радиовышка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990600"/>
            <a:ext cx="1067502" cy="1905000"/>
          </a:xfrm>
          <a:prstGeom prst="rect">
            <a:avLst/>
          </a:prstGeom>
          <a:noFill/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2590800" y="17526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953000" y="1752600"/>
            <a:ext cx="6096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" y="4419600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Настройка сценария автозапуска через голосовое меню</a:t>
            </a:r>
          </a:p>
          <a:p>
            <a:r>
              <a:rPr lang="ru-RU" dirty="0" smtClean="0"/>
              <a:t>Дистанционный запуск / остановка двигателя с брелка или телефона</a:t>
            </a:r>
          </a:p>
          <a:p>
            <a:r>
              <a:rPr lang="ru-RU" dirty="0" smtClean="0"/>
              <a:t>Автоматический запуск двигателя по таймеру или температуре</a:t>
            </a:r>
          </a:p>
          <a:p>
            <a:r>
              <a:rPr lang="ru-RU" dirty="0" smtClean="0"/>
              <a:t>Функция </a:t>
            </a:r>
            <a:r>
              <a:rPr lang="ru-RU" dirty="0" err="1" smtClean="0"/>
              <a:t>турботаймер</a:t>
            </a:r>
            <a:endParaRPr lang="ru-RU" dirty="0" smtClean="0"/>
          </a:p>
          <a:p>
            <a:r>
              <a:rPr lang="ru-RU" dirty="0" smtClean="0"/>
              <a:t>Контроль работы двигателя по тахометру, генератору, датчику давления масла, напряжению аккумулятора</a:t>
            </a:r>
          </a:p>
          <a:p>
            <a:r>
              <a:rPr lang="ru-RU" dirty="0" smtClean="0"/>
              <a:t>Уведомление о запуске, остановке, ошибке запуска двигателя на телефон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Охраняемые зоны автомобиля </a:t>
            </a:r>
            <a:br>
              <a:rPr lang="ru-RU" sz="2800" b="1" dirty="0" smtClean="0"/>
            </a:br>
            <a:r>
              <a:rPr lang="ru-RU" sz="2800" b="1" dirty="0" smtClean="0"/>
              <a:t>и способы их контроля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724400"/>
            <a:ext cx="800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Двери, капот, багажник, стояночный тормоз – концевые выключатели</a:t>
            </a:r>
          </a:p>
          <a:p>
            <a:r>
              <a:rPr lang="ru-RU" dirty="0" smtClean="0"/>
              <a:t>Зажигание – вход контроля цепи зажигания</a:t>
            </a:r>
          </a:p>
          <a:p>
            <a:r>
              <a:rPr lang="ru-RU" dirty="0" smtClean="0"/>
              <a:t>Кузов, колёса – 3</a:t>
            </a:r>
            <a:r>
              <a:rPr lang="en-US" dirty="0" smtClean="0"/>
              <a:t>G-</a:t>
            </a:r>
            <a:r>
              <a:rPr lang="ru-RU" dirty="0" smtClean="0"/>
              <a:t>акселерометр</a:t>
            </a:r>
          </a:p>
          <a:p>
            <a:r>
              <a:rPr lang="ru-RU" dirty="0" smtClean="0"/>
              <a:t>Внутреннее пространство салона – дополнительный датчик (опция)</a:t>
            </a:r>
          </a:p>
          <a:p>
            <a:endParaRPr lang="ru-RU" dirty="0"/>
          </a:p>
        </p:txBody>
      </p:sp>
      <p:pic>
        <p:nvPicPr>
          <p:cNvPr id="1026" name="Picture 2" descr="C:\Documents and Settings\Павел Зинченко\Рабочий стол\X31\презентация Х31\мерс с зона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676400"/>
            <a:ext cx="4251279" cy="2425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Защитные и противоугонные функции сигнализации</a:t>
            </a:r>
            <a:endParaRPr lang="ru-RU" sz="2800" dirty="0"/>
          </a:p>
        </p:txBody>
      </p:sp>
      <p:pic>
        <p:nvPicPr>
          <p:cNvPr id="2050" name="Picture 2" descr="C:\Documents and Settings\Павел Зинченко\Рабочий стол\ppt\эвакуируемое ав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105187"/>
            <a:ext cx="4191000" cy="27869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4724400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Включение звуковых и световых сигналов тревоги при срабатывании датчиков в режиме охраны</a:t>
            </a:r>
          </a:p>
          <a:p>
            <a:r>
              <a:rPr lang="ru-RU" dirty="0" smtClean="0"/>
              <a:t>Подача сигналов оповещения о тревоге на телефоны пользователей (до 4-х)</a:t>
            </a:r>
          </a:p>
          <a:p>
            <a:r>
              <a:rPr lang="ru-RU" dirty="0" smtClean="0"/>
              <a:t>Дистанционная блокировка двигателя с телефона</a:t>
            </a:r>
          </a:p>
          <a:p>
            <a:r>
              <a:rPr lang="ru-RU" dirty="0" smtClean="0"/>
              <a:t>Оповещение /тревога при ударах</a:t>
            </a:r>
          </a:p>
          <a:p>
            <a:r>
              <a:rPr lang="ru-RU" dirty="0" smtClean="0"/>
              <a:t>Оповещение/тревога при попытке переместить автомобиль эвакуатором</a:t>
            </a:r>
          </a:p>
          <a:p>
            <a:r>
              <a:rPr lang="ru-RU" dirty="0" smtClean="0"/>
              <a:t>Оповещение/тревога при наклоне автомобиля</a:t>
            </a:r>
          </a:p>
          <a:p>
            <a:endParaRPr lang="ru-RU" dirty="0"/>
          </a:p>
        </p:txBody>
      </p:sp>
      <p:pic>
        <p:nvPicPr>
          <p:cNvPr id="2051" name="Picture 3" descr="C:\Documents and Settings\Павел Зинченко\Рабочий стол\ppt\тел сработал дат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1456468" cy="2749550"/>
          </a:xfrm>
          <a:prstGeom prst="rect">
            <a:avLst/>
          </a:prstGeom>
          <a:noFill/>
        </p:spPr>
      </p:pic>
      <p:pic>
        <p:nvPicPr>
          <p:cNvPr id="7" name="Picture 7" descr="C:\Documents and Settings\Павел Зинченко\Рабочий стол\Новая папка (3)\радиовышка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066800"/>
            <a:ext cx="1067502" cy="1905000"/>
          </a:xfrm>
          <a:prstGeom prst="rect">
            <a:avLst/>
          </a:prstGeom>
          <a:noFill/>
        </p:spPr>
      </p:pic>
      <p:cxnSp>
        <p:nvCxnSpPr>
          <p:cNvPr id="8" name="Прямая со стрелкой 7"/>
          <p:cNvCxnSpPr/>
          <p:nvPr/>
        </p:nvCxnSpPr>
        <p:spPr>
          <a:xfrm rot="10800000" flipV="1">
            <a:off x="2590800" y="17526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5257800" y="1524000"/>
            <a:ext cx="12192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Павел Зинченко\Рабочий стол\ppt\туда обрат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524000"/>
            <a:ext cx="2381250" cy="16605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Защищенность сигнализации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4114800"/>
            <a:ext cx="441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Запоминание исходного состояния </a:t>
            </a:r>
          </a:p>
          <a:p>
            <a:r>
              <a:rPr lang="ru-RU" dirty="0" smtClean="0"/>
              <a:t>при отключении питания и возврат </a:t>
            </a:r>
          </a:p>
          <a:p>
            <a:r>
              <a:rPr lang="ru-RU" dirty="0" smtClean="0"/>
              <a:t>в то же состояние при восстановлении</a:t>
            </a:r>
          </a:p>
          <a:p>
            <a:r>
              <a:rPr lang="ru-RU" dirty="0" smtClean="0"/>
              <a:t> питания</a:t>
            </a:r>
          </a:p>
          <a:p>
            <a:r>
              <a:rPr lang="ru-RU" dirty="0" smtClean="0"/>
              <a:t>- Фильтр входящих звонков</a:t>
            </a:r>
          </a:p>
          <a:p>
            <a:pPr>
              <a:buFontTx/>
              <a:buChar char="-"/>
            </a:pPr>
            <a:r>
              <a:rPr lang="ru-RU" dirty="0" smtClean="0"/>
              <a:t> Запрос пароля при доступе к управлению</a:t>
            </a:r>
          </a:p>
          <a:p>
            <a:pPr>
              <a:buFontTx/>
              <a:buChar char="-"/>
            </a:pPr>
            <a:r>
              <a:rPr lang="ru-RU" dirty="0" smtClean="0"/>
              <a:t> 3</a:t>
            </a:r>
            <a:r>
              <a:rPr lang="en-US" dirty="0" smtClean="0"/>
              <a:t>D G-</a:t>
            </a:r>
            <a:r>
              <a:rPr lang="ru-RU" dirty="0" smtClean="0"/>
              <a:t>сенсор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Picture 4" descr="C:\Documents and Settings\Павел Зинченко\Рабочий стол\Новая папка (3)\брелок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49240">
            <a:off x="6364364" y="2163024"/>
            <a:ext cx="2441996" cy="83701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953000" y="4038600"/>
            <a:ext cx="411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Радиоканал:</a:t>
            </a:r>
          </a:p>
          <a:p>
            <a:r>
              <a:rPr lang="ru-RU" dirty="0" smtClean="0"/>
              <a:t>- Частота каналов 868 МГц</a:t>
            </a:r>
          </a:p>
          <a:p>
            <a:r>
              <a:rPr lang="ru-RU" dirty="0" smtClean="0"/>
              <a:t>- Команды на постановку и снятие закодированы 128 канальным диалоговым кодом с индивидуальными ключами шифрования</a:t>
            </a:r>
          </a:p>
        </p:txBody>
      </p:sp>
      <p:pic>
        <p:nvPicPr>
          <p:cNvPr id="3074" name="Picture 2" descr="C:\Documents and Settings\Павел Зинченко\Рабочий стол\ppt\авто под колпак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425" y="1219200"/>
            <a:ext cx="3736975" cy="2503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:\Documents and Settings\Павел Зинченко\Рабочий стол\ppt\монит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971800"/>
            <a:ext cx="3395980" cy="2667000"/>
          </a:xfrm>
          <a:prstGeom prst="rect">
            <a:avLst/>
          </a:prstGeom>
          <a:noFill/>
        </p:spPr>
      </p:pic>
      <p:pic>
        <p:nvPicPr>
          <p:cNvPr id="1033" name="Picture 9" descr="C:\Documents and Settings\Павел Зинченко\Рабочий стол\ppt\general_electric_0-1886_0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614672"/>
            <a:ext cx="3429000" cy="2243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4114800" cy="12192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Возможность настройки </a:t>
            </a:r>
            <a:br>
              <a:rPr lang="ru-RU" sz="2400" dirty="0" smtClean="0"/>
            </a:br>
            <a:r>
              <a:rPr lang="ru-RU" sz="2400" dirty="0" smtClean="0"/>
              <a:t>авто сигнализации с </a:t>
            </a:r>
            <a:br>
              <a:rPr lang="ru-RU" sz="2400" dirty="0" smtClean="0"/>
            </a:br>
            <a:r>
              <a:rPr lang="ru-RU" sz="2400" dirty="0" smtClean="0"/>
              <a:t>различных устройств</a:t>
            </a:r>
            <a:br>
              <a:rPr lang="ru-RU" sz="2400" dirty="0" smtClean="0"/>
            </a:br>
            <a:r>
              <a:rPr lang="ru-RU" sz="2400" dirty="0" smtClean="0"/>
              <a:t> через </a:t>
            </a:r>
            <a:r>
              <a:rPr lang="en-US" sz="2400" dirty="0" smtClean="0"/>
              <a:t>USB</a:t>
            </a:r>
            <a:r>
              <a:rPr lang="ru-RU" sz="2400" dirty="0" smtClean="0"/>
              <a:t> разъем</a:t>
            </a:r>
            <a:endParaRPr lang="ru-RU" sz="2400" dirty="0"/>
          </a:p>
        </p:txBody>
      </p:sp>
      <p:pic>
        <p:nvPicPr>
          <p:cNvPr id="1026" name="Picture 2" descr="C:\Documents and Settings\Павел Зинченко\Рабочий стол\ppt\планш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676400"/>
            <a:ext cx="1524000" cy="239265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2400" y="4038600"/>
            <a:ext cx="19791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Приложение для </a:t>
            </a:r>
          </a:p>
          <a:p>
            <a:r>
              <a:rPr lang="ru-RU" dirty="0" smtClean="0"/>
              <a:t>планшета на базе </a:t>
            </a:r>
          </a:p>
          <a:p>
            <a:r>
              <a:rPr lang="ru-RU" dirty="0" err="1" smtClean="0"/>
              <a:t>Андроид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57400" y="3886200"/>
            <a:ext cx="19613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Приложение для </a:t>
            </a:r>
          </a:p>
          <a:p>
            <a:r>
              <a:rPr lang="ru-RU" dirty="0" smtClean="0"/>
              <a:t>телефона на базе </a:t>
            </a:r>
          </a:p>
          <a:p>
            <a:r>
              <a:rPr lang="ru-RU" dirty="0" err="1" smtClean="0"/>
              <a:t>Андроид</a:t>
            </a:r>
            <a:endParaRPr lang="ru-RU" dirty="0" smtClean="0"/>
          </a:p>
        </p:txBody>
      </p:sp>
      <p:pic>
        <p:nvPicPr>
          <p:cNvPr id="1028" name="Picture 4" descr="C:\Documents and Settings\Павел Зинченко\Рабочий стол\ppt\телефо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9226" y="1828800"/>
            <a:ext cx="1048374" cy="197722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886200" y="3810000"/>
            <a:ext cx="157395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Телефон :</a:t>
            </a:r>
          </a:p>
          <a:p>
            <a:pPr algn="ctr"/>
            <a:r>
              <a:rPr lang="en-US" dirty="0" smtClean="0"/>
              <a:t>DTMF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командами</a:t>
            </a:r>
          </a:p>
          <a:p>
            <a:pPr algn="ctr"/>
            <a:r>
              <a:rPr lang="ru-RU" dirty="0" smtClean="0"/>
              <a:t>или</a:t>
            </a:r>
          </a:p>
          <a:p>
            <a:pPr algn="ctr"/>
            <a:r>
              <a:rPr lang="en-US" dirty="0" smtClean="0"/>
              <a:t>SMS </a:t>
            </a:r>
            <a:endParaRPr lang="ru-RU" dirty="0" smtClean="0"/>
          </a:p>
          <a:p>
            <a:pPr algn="ctr"/>
            <a:r>
              <a:rPr lang="ru-RU" dirty="0" smtClean="0"/>
              <a:t>сообщениями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31" name="Picture 7" descr="C:\Documents and Settings\Павел Зинченко\Рабочий стол\ppt\андрои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4495800"/>
            <a:ext cx="381000" cy="45267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85800" y="6412468"/>
            <a:ext cx="211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DTMF</a:t>
            </a:r>
            <a:r>
              <a:rPr lang="ru-RU" dirty="0" smtClean="0"/>
              <a:t>  командами</a:t>
            </a:r>
            <a:endParaRPr lang="ru-RU" dirty="0"/>
          </a:p>
        </p:txBody>
      </p:sp>
      <p:pic>
        <p:nvPicPr>
          <p:cNvPr id="1029" name="Picture 5" descr="C:\Documents and Settings\Павел Зинченко\Рабочий стол\ppt\телефон ноки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32553" y="2057400"/>
            <a:ext cx="696647" cy="1624552"/>
          </a:xfrm>
          <a:prstGeom prst="rect">
            <a:avLst/>
          </a:prstGeom>
          <a:noFill/>
        </p:spPr>
      </p:pic>
      <p:pic>
        <p:nvPicPr>
          <p:cNvPr id="1027" name="Picture 3" descr="C:\Documents and Settings\Павел Зинченко\Рабочий стол\Новая папка (3)\ЦЗ с US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152400"/>
            <a:ext cx="3917950" cy="1337478"/>
          </a:xfrm>
          <a:prstGeom prst="rect">
            <a:avLst/>
          </a:prstGeom>
          <a:noFill/>
        </p:spPr>
      </p:pic>
      <p:pic>
        <p:nvPicPr>
          <p:cNvPr id="4" name="Picture 4" descr="C:\Documents and Settings\Павел Зинченко\Рабочий стол\Новая папка (3)\винд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3200400"/>
            <a:ext cx="1066800" cy="171293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6477000" y="6019800"/>
            <a:ext cx="1847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Приложение </a:t>
            </a:r>
          </a:p>
          <a:p>
            <a:r>
              <a:rPr lang="ru-RU" dirty="0" smtClean="0"/>
              <a:t>на базе </a:t>
            </a:r>
            <a:r>
              <a:rPr lang="en-US" dirty="0" smtClean="0"/>
              <a:t>Windows</a:t>
            </a:r>
            <a:endParaRPr lang="ru-RU" dirty="0"/>
          </a:p>
        </p:txBody>
      </p:sp>
      <p:pic>
        <p:nvPicPr>
          <p:cNvPr id="17" name="Picture 7" descr="C:\Documents and Settings\Павел Зинченко\Рабочий стол\ppt\андрои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4572000"/>
            <a:ext cx="381000" cy="452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Самодиагностика и индикация режимов работы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47244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Контроль незакрытых дверей, капота, багажника с оповещением</a:t>
            </a:r>
          </a:p>
          <a:p>
            <a:r>
              <a:rPr lang="ru-RU" dirty="0" smtClean="0"/>
              <a:t>Индикация состояния сигнализации светодиодом</a:t>
            </a:r>
          </a:p>
          <a:p>
            <a:r>
              <a:rPr lang="ru-RU" dirty="0" smtClean="0"/>
              <a:t>Звуковая и светодиодная индикация работоспособности канала сотовой связи</a:t>
            </a:r>
          </a:p>
          <a:p>
            <a:r>
              <a:rPr lang="ru-RU" dirty="0" smtClean="0"/>
              <a:t>Голосовой режим диагностики</a:t>
            </a:r>
          </a:p>
          <a:p>
            <a:r>
              <a:rPr lang="ru-RU" dirty="0" smtClean="0"/>
              <a:t>Голосовое сообщение о состоянии</a:t>
            </a:r>
          </a:p>
          <a:p>
            <a:endParaRPr lang="ru-RU" dirty="0"/>
          </a:p>
        </p:txBody>
      </p:sp>
      <p:pic>
        <p:nvPicPr>
          <p:cNvPr id="3074" name="Picture 2" descr="C:\Documents and Settings\Павел Зинченко\Рабочий стол\ppt\авто под колпак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23838"/>
            <a:ext cx="3736975" cy="2503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14062</TotalTime>
  <Words>405</Words>
  <Application>Microsoft Office PowerPoint</Application>
  <PresentationFormat>Экран (4:3)</PresentationFormat>
  <Paragraphs>100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Автомобильная сигнализация</vt:lpstr>
      <vt:lpstr>Комплектация</vt:lpstr>
      <vt:lpstr>Слайд 3</vt:lpstr>
      <vt:lpstr>Функции запуска / остановки двигателя</vt:lpstr>
      <vt:lpstr>Охраняемые зоны автомобиля  и способы их контроля</vt:lpstr>
      <vt:lpstr>Защитные и противоугонные функции сигнализации</vt:lpstr>
      <vt:lpstr>Защищенность сигнализации</vt:lpstr>
      <vt:lpstr>Возможность настройки  авто сигнализации с  различных устройств  через USB разъем</vt:lpstr>
      <vt:lpstr>Самодиагностика и индикация режимов работы</vt:lpstr>
      <vt:lpstr>Выносной модуль автозапуска</vt:lpstr>
      <vt:lpstr>Slave режим </vt:lpstr>
      <vt:lpstr>Техническая поддержка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Павел Зинченко</cp:lastModifiedBy>
  <cp:revision>1178</cp:revision>
  <dcterms:modified xsi:type="dcterms:W3CDTF">2016-07-18T06:03:04Z</dcterms:modified>
</cp:coreProperties>
</file>